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280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18598B"/>
    <a:srgbClr val="1C1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E0710-9F14-4718-A553-7FB6017CE6BE}" v="3" dt="2020-06-21T23:04:23.71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9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/>
          <a:lstStyle>
            <a:lvl1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67934471-1757-F545-8762-30E3E20818D5}"/>
              </a:ext>
            </a:extLst>
          </p:cNvPr>
          <p:cNvSpPr/>
          <p:nvPr userDrawn="1"/>
        </p:nvSpPr>
        <p:spPr>
          <a:xfrm>
            <a:off x="1716809" y="2830795"/>
            <a:ext cx="1944604" cy="1296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1pPr>
            <a:lvl2pPr marL="11176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2pPr>
            <a:lvl3pPr marL="16764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3pPr>
            <a:lvl4pPr marL="22352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4pPr>
            <a:lvl5pPr marL="27940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7ED460F8-2EB3-B347-8D0C-4E0ED8BDD74A}"/>
              </a:ext>
            </a:extLst>
          </p:cNvPr>
          <p:cNvSpPr/>
          <p:nvPr userDrawn="1"/>
        </p:nvSpPr>
        <p:spPr>
          <a:xfrm>
            <a:off x="1716809" y="2830795"/>
            <a:ext cx="1944604" cy="1296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18598B"/>
                </a:solidFill>
              </a:defRPr>
            </a:lvl1pPr>
            <a:lvl2pPr>
              <a:defRPr sz="4800">
                <a:solidFill>
                  <a:srgbClr val="18598B"/>
                </a:solidFill>
              </a:defRPr>
            </a:lvl2pPr>
            <a:lvl3pPr>
              <a:defRPr sz="4800">
                <a:solidFill>
                  <a:srgbClr val="18598B"/>
                </a:solidFill>
              </a:defRPr>
            </a:lvl3pPr>
            <a:lvl4pPr>
              <a:defRPr sz="4800">
                <a:solidFill>
                  <a:srgbClr val="18598B"/>
                </a:solidFill>
              </a:defRPr>
            </a:lvl4pPr>
            <a:lvl5pPr>
              <a:defRPr sz="4800">
                <a:solidFill>
                  <a:srgbClr val="18598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>
                <a:solidFill>
                  <a:srgbClr val="18598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solidFill>
                  <a:srgbClr val="18598B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ww.britishcouncil.uz"/>
          <p:cNvSpPr txBox="1"/>
          <p:nvPr/>
        </p:nvSpPr>
        <p:spPr>
          <a:xfrm>
            <a:off x="1210751" y="12503938"/>
            <a:ext cx="392254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b="0">
                <a:solidFill>
                  <a:srgbClr val="FFFFFF"/>
                </a:solidFill>
                <a:latin typeface="British Council Sans Regular"/>
                <a:ea typeface="British Council Sans Regular"/>
                <a:cs typeface="British Council Sans Regular"/>
                <a:sym typeface="British Council Sans Regular"/>
              </a:defRPr>
            </a:lvl1pPr>
          </a:lstStyle>
          <a:p>
            <a:r>
              <a:rPr dirty="0" err="1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www.britishcouncil</a:t>
            </a:r>
            <a:r>
              <a:rPr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endParaRPr dirty="0">
              <a:solidFill>
                <a:srgbClr val="185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7FF3AD-0926-8F43-9CA9-D250EB741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3" t="37265" r="41875" b="30772"/>
          <a:stretch/>
        </p:blipFill>
        <p:spPr>
          <a:xfrm>
            <a:off x="8660322" y="0"/>
            <a:ext cx="14932994" cy="13274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6D6F8D-D15C-7E4B-9845-ADAB14E307A4}"/>
              </a:ext>
            </a:extLst>
          </p:cNvPr>
          <p:cNvSpPr txBox="1"/>
          <p:nvPr/>
        </p:nvSpPr>
        <p:spPr>
          <a:xfrm>
            <a:off x="1210751" y="5029129"/>
            <a:ext cx="14850219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18598B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Creative Spark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60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ducation </a:t>
            </a:r>
            <a:r>
              <a:rPr lang="en-US" sz="60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</a:t>
            </a:r>
            <a:r>
              <a:rPr lang="en-US" sz="6000" dirty="0" err="1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6000" dirty="0">
              <a:solidFill>
                <a:srgbClr val="185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000" dirty="0">
              <a:solidFill>
                <a:srgbClr val="185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6B556EC8-BC12-0846-B78E-9F28EA0D1A9F}"/>
              </a:ext>
            </a:extLst>
          </p:cNvPr>
          <p:cNvSpPr/>
          <p:nvPr/>
        </p:nvSpPr>
        <p:spPr>
          <a:xfrm>
            <a:off x="1227421" y="7141538"/>
            <a:ext cx="1944604" cy="1296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998A56-5554-5649-90F5-9D71E43E1865}"/>
              </a:ext>
            </a:extLst>
          </p:cNvPr>
          <p:cNvSpPr txBox="1"/>
          <p:nvPr/>
        </p:nvSpPr>
        <p:spPr>
          <a:xfrm>
            <a:off x="1144902" y="7705696"/>
            <a:ext cx="852477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algn="l"/>
            <a:r>
              <a:rPr lang="en-US" sz="60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Pecha Kucha Template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5F6852-CF17-7445-9A20-FB8F94111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21" y="894911"/>
            <a:ext cx="4114434" cy="1180995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F33A70F-E0EE-8146-AF7C-834C8C28D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0" y="9841557"/>
            <a:ext cx="3264454" cy="1515640"/>
          </a:xfrm>
          <a:prstGeom prst="rect">
            <a:avLst/>
          </a:prstGeom>
        </p:spPr>
      </p:pic>
      <p:pic>
        <p:nvPicPr>
          <p:cNvPr id="5" name="Picture 4" descr="A colorful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757790-4D6B-284B-AB29-0C7F4FC3A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66" y="9810716"/>
            <a:ext cx="3306417" cy="1535122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B6C6ACE-8720-214E-848C-695FB3152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02" y="9722630"/>
            <a:ext cx="3685866" cy="17112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45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97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4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36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12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23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13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60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14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39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15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35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97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17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7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9BAA-F387-3B49-82A9-11587EFC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this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8B146-E3A5-DA41-B0D9-1364DA86B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When you deliver the presentation go to this the title slide and </a:t>
            </a:r>
            <a:r>
              <a:rPr lang="en-US" dirty="0">
                <a:solidFill>
                  <a:srgbClr val="FA0000"/>
                </a:solidFill>
              </a:rPr>
              <a:t>manually click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Automatic transitions start on next slide</a:t>
            </a:r>
          </a:p>
          <a:p>
            <a:pPr>
              <a:spcBef>
                <a:spcPts val="0"/>
              </a:spcBef>
            </a:pPr>
            <a:r>
              <a:rPr lang="en-US" dirty="0"/>
              <a:t>All the slides after this one are set to transition </a:t>
            </a:r>
            <a:r>
              <a:rPr lang="en-US" dirty="0">
                <a:solidFill>
                  <a:srgbClr val="FF0000"/>
                </a:solidFill>
              </a:rPr>
              <a:t>every 20 seconds </a:t>
            </a:r>
            <a:r>
              <a:rPr lang="en-US" dirty="0"/>
              <a:t>(20x20 seconds=6m 40s)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Remove the existing text on each slide </a:t>
            </a:r>
            <a:r>
              <a:rPr lang="en-US" dirty="0"/>
              <a:t>including this TITLE SLIDE and add your pictures to each slide. Don’t alter the transitions.</a:t>
            </a:r>
          </a:p>
        </p:txBody>
      </p:sp>
    </p:spTree>
    <p:extLst>
      <p:ext uri="{BB962C8B-B14F-4D97-AF65-F5344CB8AC3E}">
        <p14:creationId xmlns:p14="http://schemas.microsoft.com/office/powerpoint/2010/main" val="30003580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89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84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96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F220-266D-EE4A-B062-413F5F21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End slide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E00D4-8070-D549-A127-1957C3454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something like </a:t>
            </a:r>
            <a:r>
              <a:rPr lang="en-GB" i="1" dirty="0"/>
              <a:t>“Thanks for watching!”</a:t>
            </a:r>
            <a:r>
              <a:rPr lang="en-GB" dirty="0"/>
              <a:t> or </a:t>
            </a:r>
            <a:r>
              <a:rPr lang="en-GB" i="1" dirty="0"/>
              <a:t>“Any questions?”.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951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3058-922C-144E-A0E0-71998D5C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Slide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0157F-AA31-7446-871D-FB69463A1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AU" dirty="0"/>
              <a:t>This presentation is set to transition between slides every 20sec from this point on</a:t>
            </a:r>
          </a:p>
          <a:p>
            <a:pPr>
              <a:spcBef>
                <a:spcPts val="0"/>
              </a:spcBef>
            </a:pPr>
            <a:r>
              <a:rPr lang="en-AU" dirty="0"/>
              <a:t>Add your content to this slide, but </a:t>
            </a:r>
            <a:r>
              <a:rPr lang="en-AU" dirty="0">
                <a:solidFill>
                  <a:srgbClr val="FF0000"/>
                </a:solidFill>
              </a:rPr>
              <a:t>leave the transitions in place</a:t>
            </a:r>
          </a:p>
          <a:p>
            <a:pPr marL="0" indent="0">
              <a:spcBef>
                <a:spcPts val="0"/>
              </a:spcBef>
              <a:buNone/>
            </a:pPr>
            <a:endParaRPr lang="en-AU" dirty="0"/>
          </a:p>
          <a:p>
            <a:pPr>
              <a:spcBef>
                <a:spcPts val="0"/>
              </a:spcBef>
            </a:pPr>
            <a:r>
              <a:rPr lang="en-AU" dirty="0"/>
              <a:t>This  shape is a visual cue for when you are presenting – </a:t>
            </a:r>
            <a:r>
              <a:rPr lang="en-AU" dirty="0">
                <a:solidFill>
                  <a:srgbClr val="FF0000"/>
                </a:solidFill>
              </a:rPr>
              <a:t>it will start to move after 15 seconds</a:t>
            </a:r>
            <a:r>
              <a:rPr lang="en-AU" dirty="0"/>
              <a:t>, giving you 5 seconds warning before the transition to next slide. Useful, so best to leave it on each slide. </a:t>
            </a: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D5F52F4A-3DB2-D549-9AD9-8933905AE843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F134B9-8916-634F-ACA8-BA6183324533}"/>
              </a:ext>
            </a:extLst>
          </p:cNvPr>
          <p:cNvCxnSpPr>
            <a:cxnSpLocks/>
          </p:cNvCxnSpPr>
          <p:nvPr/>
        </p:nvCxnSpPr>
        <p:spPr>
          <a:xfrm flipH="1">
            <a:off x="635925" y="8478982"/>
            <a:ext cx="2813857" cy="4475018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465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33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27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52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02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76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C17-3105-9E45-A65B-C8F8262D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3581-DDDF-884E-AB47-A955FB26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 your content to this slide, but leave the transitions in place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0B051D-C2D5-E94C-80AC-86284FFF7FA5}"/>
              </a:ext>
            </a:extLst>
          </p:cNvPr>
          <p:cNvSpPr>
            <a:spLocks/>
          </p:cNvSpPr>
          <p:nvPr/>
        </p:nvSpPr>
        <p:spPr bwMode="auto">
          <a:xfrm>
            <a:off x="220287" y="13071764"/>
            <a:ext cx="415637" cy="37799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76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reative Spark ppt template" id="{DAC2297C-FE46-0944-BDE0-9F8296154B23}" vid="{98CFB445-D99B-E149-803C-B5B773D2F9A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96</TotalTime>
  <Words>455</Words>
  <Application>Microsoft Macintosh PowerPoint</Application>
  <PresentationFormat>Custom</PresentationFormat>
  <Paragraphs>54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British Council Sans</vt:lpstr>
      <vt:lpstr>Arial</vt:lpstr>
      <vt:lpstr>Helvetica Neue</vt:lpstr>
      <vt:lpstr>Helvetica Neue Light</vt:lpstr>
      <vt:lpstr>Helvetica Neue Medium</vt:lpstr>
      <vt:lpstr>White</vt:lpstr>
      <vt:lpstr>PowerPoint Presentation</vt:lpstr>
      <vt:lpstr>Navigating this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End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Marczynska (UG)</dc:creator>
  <cp:lastModifiedBy>Anna Marczynska (UG)</cp:lastModifiedBy>
  <cp:revision>3</cp:revision>
  <dcterms:created xsi:type="dcterms:W3CDTF">2021-07-06T08:56:27Z</dcterms:created>
  <dcterms:modified xsi:type="dcterms:W3CDTF">2021-07-06T10:33:12Z</dcterms:modified>
</cp:coreProperties>
</file>